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4" autoAdjust="0"/>
    <p:restoredTop sz="94619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D362-C7AB-40A2-A05A-AB48D2D3BC11}" type="datetimeFigureOut">
              <a:rPr lang="de-DE" smtClean="0"/>
              <a:pPr/>
              <a:t>03.09.2015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76D30-7C84-4533-B346-6F6FC82050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809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8909F-89CD-4CD1-A54B-1D701C6E76AD}" type="datetimeFigureOut">
              <a:rPr lang="de-DE" smtClean="0"/>
              <a:pPr/>
              <a:t>03.09.2015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011B1-24C3-4394-9A06-9596BFD588E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1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0" y="2134345"/>
            <a:ext cx="7200651" cy="935037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buFontTx/>
              <a:buNone/>
              <a:defRPr sz="4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3070027"/>
            <a:ext cx="7200800" cy="93503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Subline</a:t>
            </a:r>
            <a:endParaRPr lang="de-DE" dirty="0"/>
          </a:p>
        </p:txBody>
      </p:sp>
      <p:pic>
        <p:nvPicPr>
          <p:cNvPr id="8" name="Bild 4" descr="Grafik_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4105951"/>
            <a:ext cx="4443695" cy="2752049"/>
          </a:xfrm>
          <a:prstGeom prst="rect">
            <a:avLst/>
          </a:prstGeom>
        </p:spPr>
      </p:pic>
      <p:pic>
        <p:nvPicPr>
          <p:cNvPr id="10" name="Bild 5" descr="Grafik_0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2" name="Bild 1" descr="Logos Fachkliniken_KJF_RGB_RZ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02" y="722187"/>
            <a:ext cx="2980672" cy="8251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ands.tiff"/>
          <p:cNvPicPr>
            <a:picLocks noChangeAspect="1"/>
          </p:cNvPicPr>
          <p:nvPr userDrawn="1"/>
        </p:nvPicPr>
        <p:blipFill rotWithShape="1">
          <a:blip r:embed="rId2" cstate="print"/>
          <a:srcRect t="15269" r="4509" b="336"/>
          <a:stretch/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0" y="6120680"/>
            <a:ext cx="9144000" cy="737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Textfeld 32"/>
          <p:cNvSpPr txBox="1"/>
          <p:nvPr userDrawn="1"/>
        </p:nvSpPr>
        <p:spPr>
          <a:xfrm>
            <a:off x="8604448" y="44624"/>
            <a:ext cx="480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35" name="Textplatzhalt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908720"/>
            <a:ext cx="5472608" cy="792088"/>
          </a:xfrm>
          <a:prstGeom prst="rect">
            <a:avLst/>
          </a:prstGeom>
          <a:solidFill>
            <a:schemeClr val="bg1">
              <a:alpha val="81000"/>
            </a:schemeClr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/>
          <a:lstStyle>
            <a:lvl1pPr marL="936000">
              <a:buFontTx/>
              <a:buNone/>
              <a:defRPr sz="4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07504" y="639236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© 2014 KJF</a:t>
            </a:r>
          </a:p>
        </p:txBody>
      </p:sp>
      <p:pic>
        <p:nvPicPr>
          <p:cNvPr id="2" name="Bild 1" descr="Logos Fachkliniken_KJF_RGB_RZ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57" y="6274940"/>
            <a:ext cx="1680327" cy="46519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2"/>
          <p:cNvSpPr txBox="1"/>
          <p:nvPr userDrawn="1"/>
        </p:nvSpPr>
        <p:spPr>
          <a:xfrm>
            <a:off x="8604448" y="44624"/>
            <a:ext cx="480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07504" y="639236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© 2014 KJF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14" name="Textplatzhalt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908720"/>
            <a:ext cx="5472608" cy="792088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4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576000" y="1772816"/>
            <a:ext cx="7776864" cy="3384376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Clr>
                <a:schemeClr val="bg1">
                  <a:lumMod val="65000"/>
                </a:schemeClr>
              </a:buClr>
              <a:buSzPct val="85000"/>
              <a:buFont typeface="Wingdings" pitchFamily="2" charset="2"/>
              <a:buChar char="§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18000" y="44624"/>
            <a:ext cx="3977936" cy="36004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pic>
        <p:nvPicPr>
          <p:cNvPr id="10" name="Bild 9" descr="Logos Fachkliniken_KJF_RGB_RZ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57" y="6274940"/>
            <a:ext cx="1680327" cy="46519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 userDrawn="1"/>
        </p:nvSpPr>
        <p:spPr>
          <a:xfrm>
            <a:off x="544016" y="2151055"/>
            <a:ext cx="7772400" cy="13112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de-DE" sz="4000" dirty="0" smtClean="0">
                <a:solidFill>
                  <a:srgbClr val="595959"/>
                </a:solidFill>
              </a:rPr>
              <a:t>Herzlichen Dank für Ihre Aufmerksamkeit!</a:t>
            </a:r>
            <a:endParaRPr lang="de-DE" sz="4000" dirty="0">
              <a:solidFill>
                <a:srgbClr val="595959"/>
              </a:solidFill>
            </a:endParaRPr>
          </a:p>
        </p:txBody>
      </p:sp>
      <p:pic>
        <p:nvPicPr>
          <p:cNvPr id="8" name="Bild 4" descr="Grafik_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4105951"/>
            <a:ext cx="4443695" cy="2752049"/>
          </a:xfrm>
          <a:prstGeom prst="rect">
            <a:avLst/>
          </a:prstGeom>
        </p:spPr>
      </p:pic>
      <p:pic>
        <p:nvPicPr>
          <p:cNvPr id="9" name="Bild 5" descr="Grafik_0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10" name="Bild 4" descr="kjf-2010-01_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249600"/>
            <a:ext cx="1672167" cy="520839"/>
          </a:xfrm>
          <a:prstGeom prst="rect">
            <a:avLst/>
          </a:prstGeom>
        </p:spPr>
      </p:pic>
      <p:pic>
        <p:nvPicPr>
          <p:cNvPr id="7" name="Bild 6" descr="Logos Fachkliniken_KJF_RGB_RZ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57" y="6274940"/>
            <a:ext cx="1680327" cy="46519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7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2890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praktikant</dc:creator>
  <cp:lastModifiedBy>Lederer Luisa</cp:lastModifiedBy>
  <cp:revision>198</cp:revision>
  <cp:lastPrinted>2014-08-26T12:12:23Z</cp:lastPrinted>
  <dcterms:created xsi:type="dcterms:W3CDTF">2013-01-11T10:59:09Z</dcterms:created>
  <dcterms:modified xsi:type="dcterms:W3CDTF">2015-09-03T07:35:14Z</dcterms:modified>
</cp:coreProperties>
</file>